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</p:sldIdLst>
  <p:sldSz cx="6858000" cy="9144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4F6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136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214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54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544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8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539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96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17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81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86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29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8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2AB47-BCAA-4000-A4AB-1BD8798275E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C60E6-20A4-4530-BD16-3C6A084C3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53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B635D507-F0DB-759B-9B80-B0756462E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3" y="0"/>
            <a:ext cx="6858000" cy="9144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BE63428B-4F73-ADC9-9C5B-1C311455A8CE}"/>
              </a:ext>
            </a:extLst>
          </p:cNvPr>
          <p:cNvSpPr/>
          <p:nvPr/>
        </p:nvSpPr>
        <p:spPr>
          <a:xfrm>
            <a:off x="23813" y="8150088"/>
            <a:ext cx="6846887" cy="966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A4A1621-8920-563E-BB36-C09232BBE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192" y="8375374"/>
            <a:ext cx="6846887" cy="52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793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" alt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#avanzamos_contigo#zuekin_aurrera_goaz</a:t>
            </a:r>
          </a:p>
          <a:p>
            <a:pPr lvl="1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" alt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www.integrasoluciones.es</a:t>
            </a:r>
          </a:p>
        </p:txBody>
      </p:sp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0DE0B5F7-8B7C-2E4F-BE36-110F91F23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05600" y="2627317"/>
            <a:ext cx="4649375" cy="15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109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102</TotalTime>
  <Words>15</Words>
  <Application>Microsoft Office PowerPoint</Application>
  <PresentationFormat>Presentación en pantalla (4:3)</PresentationFormat>
  <Paragraphs>2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Martínez - INTEGRA SOLUCIONES</dc:creator>
  <cp:lastModifiedBy>Manuel Martinez</cp:lastModifiedBy>
  <cp:revision>11</cp:revision>
  <cp:lastPrinted>2023-01-17T13:19:02Z</cp:lastPrinted>
  <dcterms:created xsi:type="dcterms:W3CDTF">2023-01-17T12:24:12Z</dcterms:created>
  <dcterms:modified xsi:type="dcterms:W3CDTF">2024-04-04T17:37:21Z</dcterms:modified>
</cp:coreProperties>
</file>